
<file path=[Content_Types].xml><?xml version="1.0" encoding="utf-8"?>
<Types xmlns="http://schemas.openxmlformats.org/package/2006/content-types"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63" r:id="rId6"/>
    <p:sldId id="265" r:id="rId7"/>
    <p:sldId id="264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47"/>
    <p:restoredTop sz="94728"/>
  </p:normalViewPr>
  <p:slideViewPr>
    <p:cSldViewPr snapToGrid="0" snapToObjects="1">
      <p:cViewPr varScale="1">
        <p:scale>
          <a:sx n="113" d="100"/>
          <a:sy n="113" d="100"/>
        </p:scale>
        <p:origin x="17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3.png>
</file>

<file path=ppt/media/image4.png>
</file>

<file path=ppt/media/image5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F400-9B51-F74E-9EE7-AE61D1CF3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D4A55-216C-E545-AB81-E075301E6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6637A-A5C5-D24F-8D20-D91EA13FA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51C82-2353-CA4E-8E63-65A0B198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36472-F50E-2944-9CD4-22BF8CF4C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8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3875-2A45-A046-B91B-4D2CA483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8684A-A03A-B74D-BCAB-BC8DE9477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D3C94-AF48-994F-9FD4-D71C58452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77266-06F6-EC45-9E5E-66A9420B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D8B2F-1C2C-5E4C-8BC0-1FEC051F3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6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C4C1C0-4BDF-2A46-A3F6-54CBF8F27E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69245B-C7F6-3645-9003-E0EB6A9EE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1F31A-D8DA-2C4C-B5B3-5038257F3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3688C-B301-E846-8962-7D58B9EB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D12E8-5244-464B-9DB7-564B0876B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59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C058F-154B-0C44-8963-7622F2FD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E37C7-57FD-B749-9011-3CA043DF1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66827-E441-4049-AFF6-A8090F63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63936-00DB-4E44-A0D6-3DE643A09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B9E74-09E3-2A4D-8E3D-8A004C537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CAAA1-DE66-0B45-A98B-A524B7F1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5D8BF-A42A-A34B-8BB1-060D22E15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7F1F5-B241-304C-9F08-06752B5F2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AD987-EB28-B34F-8791-9F450D98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24068-96D3-5B4C-87C5-7C695A9AF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02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0E89-A06B-2E4E-ABEE-77375599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5DF0-36FD-B646-9D15-72484073D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5E416-BA6F-E041-8F16-3D11DAE9E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902A04-3F7A-034C-B61A-F75E1F367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6D443-3BAD-3347-9EEA-5BA153E3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23570-3C21-F14C-A543-6BCBF9AE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9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E98BD-E32E-254B-8BB9-FB6E0A28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61F32-32FE-0A41-89B2-D11ED8EE6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F101A-D620-7942-BC70-21D7550BF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C918EB-AB3B-B446-8383-1933D295B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34DC0A-684F-0A41-9F59-C0B975627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4F083-1A1C-4E45-A126-34577AF9C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A3DFCC-7C0E-E840-9BF0-6DD86CAF7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D26E2F-D1F5-AA4D-BD82-A08FCBBA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4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DA02-166B-6C49-9465-AA062B7D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A860B-D34B-3E47-93C1-4908A35E8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66E5E-8DEF-A64E-B29A-88E20F17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A4C10-3096-C248-B66C-02602BFF3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02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AE559B-F20E-9C4A-9053-E9B395E9E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5ED86F-14FD-2847-824B-6EA175AC3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0E4DC-54FB-8A45-9ABE-C4C8BAFEC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16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A46A-E167-4742-8EF4-8349CBCE8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F2FBE-2F7D-E042-9E62-0ADD05838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0D603-FE61-8041-BBFF-95CD200E02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AF263-7670-9F46-8FFE-FD6F98E5E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90FF9-FA0A-D44E-90FD-358927F61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31D64-6889-1D4D-AA9B-B47C6A2E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6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A8C7-8BFF-1A4F-91F6-346FC2925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745A3-C9C0-E74A-A153-980C92C85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8E6F8C-83C3-F94B-95C6-5EC0BA1FE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ADB11-5F7E-C741-8F42-4B23B8C39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9AB87-A251-1345-9B41-24786408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3CD0A-9AE1-3841-B787-46E899C59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6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57EB82-4B14-2248-A9F4-79EA0CDD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6852B3-8D2F-E343-AEA7-16B5B47E5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53084-B806-9C4B-80F6-CED43AB7BA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143B0-DF6F-D84D-BA4E-F01EFC2EE791}" type="datetimeFigureOut">
              <a:rPr lang="en-US" smtClean="0"/>
              <a:t>9/12/19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19DE0-1B6E-534A-8CA3-7BD62A357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857C6-716A-2E48-A78F-E757D21AB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F1CB8-F33E-A440-949B-CC49CA2BA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6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andrewaustin.com/an-overview-of-angularjs-for-manager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7E26-E514-1840-903E-195FE3F52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Angular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91A44-9665-8B4D-BA61-2E234CA40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/>
              <a:t>A front end development language.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24E808-C3AD-8A42-8673-3FBE4B5228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20" r="27670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6BB29D-07AC-F245-B88B-48A7169E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20966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365125"/>
            <a:ext cx="10878312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bit of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488" y="1825624"/>
            <a:ext cx="5431536" cy="50323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is developed by Google.</a:t>
            </a:r>
          </a:p>
          <a:p>
            <a:r>
              <a:rPr lang="en-US" dirty="0">
                <a:solidFill>
                  <a:schemeClr val="bg1"/>
                </a:solidFill>
              </a:rPr>
              <a:t>Originally released as AngularJS in October 2010.</a:t>
            </a:r>
          </a:p>
          <a:p>
            <a:r>
              <a:rPr lang="en-US" dirty="0">
                <a:solidFill>
                  <a:schemeClr val="bg1"/>
                </a:solidFill>
              </a:rPr>
              <a:t>Was built using JavaScript originally by </a:t>
            </a:r>
            <a:r>
              <a:rPr lang="en-US" dirty="0" err="1">
                <a:solidFill>
                  <a:schemeClr val="bg1"/>
                </a:solidFill>
              </a:rPr>
              <a:t>Misko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Hevery</a:t>
            </a:r>
            <a:r>
              <a:rPr lang="en-US" dirty="0">
                <a:solidFill>
                  <a:schemeClr val="bg1"/>
                </a:solidFill>
              </a:rPr>
              <a:t> and Adam </a:t>
            </a:r>
            <a:r>
              <a:rPr lang="en-US" dirty="0" err="1">
                <a:solidFill>
                  <a:schemeClr val="bg1"/>
                </a:solidFill>
              </a:rPr>
              <a:t>Abrons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</a:rPr>
              <a:t>Many of the top contributors did not start at Google?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10329-AEB8-F442-AF03-C7AB0761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596" y="1825624"/>
            <a:ext cx="5626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69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Google goes all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2.0  was release in September 2016.</a:t>
            </a:r>
          </a:p>
          <a:p>
            <a:r>
              <a:rPr lang="en-US" dirty="0">
                <a:solidFill>
                  <a:schemeClr val="bg1"/>
                </a:solidFill>
              </a:rPr>
              <a:t>Was completely rewritten in TypeScript. </a:t>
            </a:r>
          </a:p>
          <a:p>
            <a:r>
              <a:rPr lang="en-US" dirty="0">
                <a:solidFill>
                  <a:schemeClr val="bg1"/>
                </a:solidFill>
              </a:rPr>
              <a:t>Code is </a:t>
            </a:r>
            <a:r>
              <a:rPr lang="en-US" dirty="0" err="1">
                <a:solidFill>
                  <a:schemeClr val="bg1"/>
                </a:solidFill>
              </a:rPr>
              <a:t>transcompiled</a:t>
            </a:r>
            <a:r>
              <a:rPr lang="en-US" dirty="0">
                <a:solidFill>
                  <a:schemeClr val="bg1"/>
                </a:solidFill>
              </a:rPr>
              <a:t> from Angular-TypeScript to JavaScript that your browser can understand. </a:t>
            </a:r>
          </a:p>
          <a:p>
            <a:r>
              <a:rPr lang="en-US" dirty="0">
                <a:solidFill>
                  <a:schemeClr val="bg1"/>
                </a:solidFill>
              </a:rPr>
              <a:t>The source-to-source compilation consists of three parts: code analysis, code generation, template type checking. </a:t>
            </a:r>
          </a:p>
        </p:txBody>
      </p:sp>
    </p:spTree>
    <p:extLst>
      <p:ext uri="{BB962C8B-B14F-4D97-AF65-F5344CB8AC3E}">
        <p14:creationId xmlns:p14="http://schemas.microsoft.com/office/powerpoint/2010/main" val="3066634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Google goes all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2.0  was release in September 2016.</a:t>
            </a:r>
          </a:p>
          <a:p>
            <a:r>
              <a:rPr lang="en-US" dirty="0">
                <a:solidFill>
                  <a:schemeClr val="bg1"/>
                </a:solidFill>
              </a:rPr>
              <a:t>Was completely rewritten in TypeScript. </a:t>
            </a:r>
          </a:p>
          <a:p>
            <a:r>
              <a:rPr lang="en-US" dirty="0">
                <a:solidFill>
                  <a:schemeClr val="bg1"/>
                </a:solidFill>
              </a:rPr>
              <a:t>Code is </a:t>
            </a:r>
            <a:r>
              <a:rPr lang="en-US" dirty="0" err="1">
                <a:solidFill>
                  <a:schemeClr val="bg1"/>
                </a:solidFill>
              </a:rPr>
              <a:t>transcompiled</a:t>
            </a:r>
            <a:r>
              <a:rPr lang="en-US" dirty="0">
                <a:solidFill>
                  <a:schemeClr val="bg1"/>
                </a:solidFill>
              </a:rPr>
              <a:t> from Angular-TypeScript to JavaScript that your browser can understand. </a:t>
            </a:r>
          </a:p>
          <a:p>
            <a:r>
              <a:rPr lang="en-US" dirty="0">
                <a:solidFill>
                  <a:schemeClr val="bg1"/>
                </a:solidFill>
              </a:rPr>
              <a:t>The source-to-source compilation consists of three parts: code analysis, code generation, template type checking. </a:t>
            </a:r>
          </a:p>
        </p:txBody>
      </p:sp>
    </p:spTree>
    <p:extLst>
      <p:ext uri="{BB962C8B-B14F-4D97-AF65-F5344CB8AC3E}">
        <p14:creationId xmlns:p14="http://schemas.microsoft.com/office/powerpoint/2010/main" val="3474086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Angular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3622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Components</a:t>
            </a:r>
          </a:p>
          <a:p>
            <a:r>
              <a:rPr lang="en-US" dirty="0">
                <a:solidFill>
                  <a:schemeClr val="bg1"/>
                </a:solidFill>
              </a:rPr>
              <a:t>Services</a:t>
            </a:r>
          </a:p>
          <a:p>
            <a:r>
              <a:rPr lang="en-US" dirty="0">
                <a:solidFill>
                  <a:schemeClr val="bg1"/>
                </a:solidFill>
              </a:rPr>
              <a:t>Dependency Injection</a:t>
            </a:r>
          </a:p>
          <a:p>
            <a:r>
              <a:rPr lang="en-US" dirty="0">
                <a:solidFill>
                  <a:schemeClr val="bg1"/>
                </a:solidFill>
              </a:rPr>
              <a:t>Modules</a:t>
            </a:r>
          </a:p>
          <a:p>
            <a:r>
              <a:rPr lang="en-US" dirty="0">
                <a:solidFill>
                  <a:schemeClr val="bg1"/>
                </a:solidFill>
              </a:rPr>
              <a:t>Pipes</a:t>
            </a:r>
          </a:p>
          <a:p>
            <a:r>
              <a:rPr lang="en-US" dirty="0">
                <a:solidFill>
                  <a:schemeClr val="bg1"/>
                </a:solidFill>
              </a:rPr>
              <a:t>Routing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6E21A-09D8-1246-B1B2-65E9CD6EF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442244"/>
            <a:ext cx="877824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17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File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18632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Component-CSS, HTML, TS, SPEC.TS</a:t>
            </a:r>
          </a:p>
          <a:p>
            <a:r>
              <a:rPr lang="en-US" dirty="0">
                <a:solidFill>
                  <a:schemeClr val="bg1"/>
                </a:solidFill>
              </a:rPr>
              <a:t>{Service, Pipe}-TS, SPEC.TS</a:t>
            </a:r>
          </a:p>
          <a:p>
            <a:r>
              <a:rPr lang="en-US" dirty="0">
                <a:solidFill>
                  <a:schemeClr val="bg1"/>
                </a:solidFill>
              </a:rPr>
              <a:t>Supports TypeScript types like classes, </a:t>
            </a:r>
            <a:r>
              <a:rPr lang="en-US" dirty="0" err="1">
                <a:solidFill>
                  <a:schemeClr val="bg1"/>
                </a:solidFill>
              </a:rPr>
              <a:t>enum</a:t>
            </a:r>
            <a:r>
              <a:rPr lang="en-US" dirty="0">
                <a:solidFill>
                  <a:schemeClr val="bg1"/>
                </a:solidFill>
              </a:rPr>
              <a:t>, interface, etc..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83C84F-D9C1-D340-B642-258764325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759" y="0"/>
            <a:ext cx="2964129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628EB2-90B1-6A44-8A77-54770C196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8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3768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Jasmine</a:t>
            </a:r>
          </a:p>
          <a:p>
            <a:r>
              <a:rPr lang="en-US" dirty="0">
                <a:solidFill>
                  <a:schemeClr val="bg1"/>
                </a:solidFill>
              </a:rPr>
              <a:t>Karma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4A5-ACDF-FB46-8844-5A0B9262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3175000"/>
            <a:ext cx="102489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10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17671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 sneak peak for Monday?</a:t>
            </a:r>
          </a:p>
        </p:txBody>
      </p:sp>
      <p:pic>
        <p:nvPicPr>
          <p:cNvPr id="8" name="LabTestsSortFilter.mov">
            <a:hlinkClick r:id="" action="ppaction://media"/>
            <a:extLst>
              <a:ext uri="{FF2B5EF4-FFF2-40B4-BE49-F238E27FC236}">
                <a16:creationId xmlns:a16="http://schemas.microsoft.com/office/drawing/2014/main" id="{F1C2C145-4822-FA48-AF2A-3119F4A96B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914399"/>
            <a:ext cx="105664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72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2CA-43F2-A547-A4FA-D539E4AAB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Resources I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7BB58-A77B-0D46-92F1-35C6A306E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angular.io</a:t>
            </a:r>
            <a:r>
              <a:rPr lang="en-US" dirty="0">
                <a:solidFill>
                  <a:schemeClr val="bg1"/>
                </a:solidFill>
              </a:rPr>
              <a:t> – Best Documentation I’ve ever seen for a language. </a:t>
            </a:r>
          </a:p>
          <a:p>
            <a:r>
              <a:rPr lang="en-US" dirty="0">
                <a:hlinkClick r:id="rId2"/>
              </a:rPr>
              <a:t>https://andrewaus tin.com/an-overview-of-angularjs-for-managers/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- A history of AngularJS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FA7D4F-4CC2-944A-9060-879A41424795}"/>
              </a:ext>
            </a:extLst>
          </p:cNvPr>
          <p:cNvSpPr txBox="1"/>
          <p:nvPr/>
        </p:nvSpPr>
        <p:spPr>
          <a:xfrm>
            <a:off x="5907024" y="20665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0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229</Words>
  <Application>Microsoft Macintosh PowerPoint</Application>
  <PresentationFormat>Widescreen</PresentationFormat>
  <Paragraphs>35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Angular</vt:lpstr>
      <vt:lpstr>A bit of background</vt:lpstr>
      <vt:lpstr>Google goes all in</vt:lpstr>
      <vt:lpstr>Google goes all in</vt:lpstr>
      <vt:lpstr>Angular Characteristics</vt:lpstr>
      <vt:lpstr>File structure</vt:lpstr>
      <vt:lpstr>Testing?</vt:lpstr>
      <vt:lpstr>A sneak peak for Monday?</vt:lpstr>
      <vt:lpstr>Resources I used: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</dc:title>
  <dc:creator>Nims, Matthew</dc:creator>
  <cp:lastModifiedBy>Nims, Matthew</cp:lastModifiedBy>
  <cp:revision>11</cp:revision>
  <dcterms:created xsi:type="dcterms:W3CDTF">2019-09-13T00:50:38Z</dcterms:created>
  <dcterms:modified xsi:type="dcterms:W3CDTF">2019-09-13T03:29:56Z</dcterms:modified>
</cp:coreProperties>
</file>